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2" r:id="rId11"/>
    <p:sldId id="259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2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28921-F1FE-448C-6E7D-975ECD0A6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5E9F04-6CA6-9ED3-232E-09DE28933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1F19B-50B3-640A-1D6D-95ED56EC0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546E-8480-4DDA-B131-EC1CE9867E67}" type="datetimeFigureOut">
              <a:rPr lang="en-IN" smtClean="0"/>
              <a:t>21-06-2023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3CFE1-2381-6875-D2AE-1E49997C8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AEDA8-AE7B-7024-E16C-928DE6F4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0FF2-1B3C-4346-AB01-D5B95E99E0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597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4AEC1-2B0D-4DF0-9141-AE0BB7C7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FB4731-84D3-2E2C-268D-6E25A2365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E342F-C794-BA61-A44C-E6F0E25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546E-8480-4DDA-B131-EC1CE9867E67}" type="datetimeFigureOut">
              <a:rPr lang="en-IN" smtClean="0"/>
              <a:t>21-06-2023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BF3F9-AD35-4537-A057-26EFB81C5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BA89-E90B-BAD9-E26D-D0DC191D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0FF2-1B3C-4346-AB01-D5B95E99E0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C73A81-3A9D-A87D-4D70-EB846CCAA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F9AAE0-FFE6-C8BE-598B-FE5429109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47983-A19C-A931-F697-4EA19E0C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546E-8480-4DDA-B131-EC1CE9867E67}" type="datetimeFigureOut">
              <a:rPr lang="en-IN" smtClean="0"/>
              <a:t>21-06-2023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93F7C-07B5-836A-8788-33C015681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08F6D-4B5F-AF49-099B-D96B4097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0FF2-1B3C-4346-AB01-D5B95E99E0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5846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3138-08A9-036E-0E3F-A8CF51BD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7B02E-4272-0443-8F2C-E0BCAEDBF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E7471-6DBA-70A8-190F-54DF63246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546E-8480-4DDA-B131-EC1CE9867E67}" type="datetimeFigureOut">
              <a:rPr lang="en-IN" smtClean="0"/>
              <a:t>21-06-2023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28258-F1CA-A142-C0D5-D9A895E36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7AB52-57CE-BC5F-C19A-4D86CEE4E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0FF2-1B3C-4346-AB01-D5B95E99E0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37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4E60-6485-4E3B-98D7-AE3E400A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A08F3-E87D-EDD6-5D07-6806F1396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BC491-331E-7F2A-5832-49B587717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546E-8480-4DDA-B131-EC1CE9867E67}" type="datetimeFigureOut">
              <a:rPr lang="en-IN" smtClean="0"/>
              <a:t>21-06-2023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B7AE4-31A1-E9D8-BBA9-0921C2E83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AA705-C044-A701-5340-A9CC520E8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0FF2-1B3C-4346-AB01-D5B95E99E0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60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C13A7-8016-DD75-8100-EE258DAC1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1C42D-AB1D-C2EE-4259-3E97EF568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15BCC-4056-A7DE-5E9B-BFCC558FB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DADF2-D920-2D58-A1BB-C4C952B5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546E-8480-4DDA-B131-EC1CE9867E67}" type="datetimeFigureOut">
              <a:rPr lang="en-IN" smtClean="0"/>
              <a:t>21-06-2023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401E1-DF5D-3266-F034-0EE302E8B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69D38-A369-F498-E6AF-E7DC1F21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0FF2-1B3C-4346-AB01-D5B95E99E0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620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07FB-EABC-4F3B-AF56-DD98634C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47488-1EF5-81B7-3730-7F0D95028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55ACE-12EA-BAAD-9337-BD4F99280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4B9F6-4163-A188-0440-5E0BB451F8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31CFF4-ABF1-306D-4822-2FBE879FB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E25C78-3D71-F20C-732F-1062E609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546E-8480-4DDA-B131-EC1CE9867E67}" type="datetimeFigureOut">
              <a:rPr lang="en-IN" smtClean="0"/>
              <a:t>21-06-2023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516E9-6A46-86ED-A082-120A2146F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71F55D-30E2-7E3C-F135-E40E0241F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0FF2-1B3C-4346-AB01-D5B95E99E0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41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EFB62-1488-A245-DED0-293DE858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47DD92-9E8B-CD7D-41F6-380B095E3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546E-8480-4DDA-B131-EC1CE9867E67}" type="datetimeFigureOut">
              <a:rPr lang="en-IN" smtClean="0"/>
              <a:t>21-06-2023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0170C-9DA2-2FBC-F9B6-CE3F128B2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69E6D-A8A9-793E-287E-A4CF8331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0FF2-1B3C-4346-AB01-D5B95E99E0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628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514F01-9E7B-0A2A-0D42-7C373CC8C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546E-8480-4DDA-B131-EC1CE9867E67}" type="datetimeFigureOut">
              <a:rPr lang="en-IN" smtClean="0"/>
              <a:t>21-06-2023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A660B-C3AF-AC25-6BB8-E59021330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20F9B-61FC-0635-EF21-AEAAFB22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0FF2-1B3C-4346-AB01-D5B95E99E0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08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2055-5EAA-00BE-C7D3-37D48852A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24AE3-2DCF-CA76-7AE0-4E65D604B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31884-2F34-61F9-A107-37196AB97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63EDF-3531-D53A-5550-B92116D2E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546E-8480-4DDA-B131-EC1CE9867E67}" type="datetimeFigureOut">
              <a:rPr lang="en-IN" smtClean="0"/>
              <a:t>21-06-2023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EDA52-8405-3FB0-6B26-BE054CEB9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5277E-F87C-83DB-8CA0-9B3BAEE6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0FF2-1B3C-4346-AB01-D5B95E99E0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647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7A5BB-2F04-12D5-7C16-04273317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4EB2B8-8329-1D91-D0B2-3EDB05B505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1236D-A641-9B80-A5EE-02D6C18BD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0D224-1D80-AF17-3E33-1ED07558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546E-8480-4DDA-B131-EC1CE9867E67}" type="datetimeFigureOut">
              <a:rPr lang="en-IN" smtClean="0"/>
              <a:t>21-06-2023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857DC-450A-2118-559F-A44A0BF33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9A55B-21EC-E230-18BA-D846DDF3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0FF2-1B3C-4346-AB01-D5B95E99E0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869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413F0B-2C74-C119-1EE1-83B9ECCA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D14BF-DEF1-D64B-A5EA-993B33E83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53114-47EC-4631-826B-B9D2F95F6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3546E-8480-4DDA-B131-EC1CE9867E67}" type="datetimeFigureOut">
              <a:rPr lang="en-IN" smtClean="0"/>
              <a:t>21-06-2023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7BA71-E474-BE4D-A3A3-0D50B5379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F03C7-A4FE-45EE-25ED-EAB75E2BD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80FF2-1B3C-4346-AB01-D5B95E99E0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24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hutterhacks/447442185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hyperlink" Target="https://pixabay.com/en/background-black-background-1939128/" TargetMode="External"/><Relationship Id="rId7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ackground-black-background-1939128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ackground-black-background-1939128/" TargetMode="External"/><Relationship Id="rId7" Type="http://schemas.openxmlformats.org/officeDocument/2006/relationships/hyperlink" Target="https://pxhere.com/en/photo/1585491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ackground-black-background-1939128/" TargetMode="External"/><Relationship Id="rId7" Type="http://schemas.openxmlformats.org/officeDocument/2006/relationships/hyperlink" Target="https://pixabay.com/en/question-mark-question-response-1019983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ackground-black-background-1939128/" TargetMode="External"/><Relationship Id="rId7" Type="http://schemas.openxmlformats.org/officeDocument/2006/relationships/hyperlink" Target="https://www.piqsels.com/en/search?q=problem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hyperlink" Target="https://pixabay.com/en/background-black-background-1939128/" TargetMode="External"/><Relationship Id="rId7" Type="http://schemas.openxmlformats.org/officeDocument/2006/relationships/hyperlink" Target="https://pxhere.com/en/photo/943902" TargetMode="External"/><Relationship Id="rId12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11" Type="http://schemas.openxmlformats.org/officeDocument/2006/relationships/hyperlink" Target="https://www.missbsresources.com/maths-resources/practice-papers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hyperlink" Target="https://www.maxpixel.net/Office-Finance-Aerial-Accounting-Business-Paper-323966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ackground-black-background-1939128/" TargetMode="External"/><Relationship Id="rId7" Type="http://schemas.openxmlformats.org/officeDocument/2006/relationships/hyperlink" Target="https://www.wallpaperflare.com/search?wallpaper=microelectronics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pixabay.com/en/background-black-background-1939128/" TargetMode="External"/><Relationship Id="rId7" Type="http://schemas.openxmlformats.org/officeDocument/2006/relationships/hyperlink" Target="https://stileex.xyz/en/types-computer-softwar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ackground-black-background-1939128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61FDC5-670D-FC38-40BF-7D0469A0F8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41B6A6-729C-2FA2-1048-561036F80D9D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://www.flickr.com/photos/shutterhacks/4474421855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/3.0/"/>
              </a:rPr>
              <a:t>CC BY</a:t>
            </a:r>
            <a:endParaRPr lang="en-IN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AF1961-C675-CC5B-9025-38EBFAA8B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200"/>
            <a:ext cx="1862584" cy="1220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E0BD8-7CED-9837-CEE2-92A7ED74901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825" y="76200"/>
            <a:ext cx="1400175" cy="1400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EA4C7-7CB2-6A53-44A1-FBA5453270E4}"/>
              </a:ext>
            </a:extLst>
          </p:cNvPr>
          <p:cNvSpPr txBox="1"/>
          <p:nvPr/>
        </p:nvSpPr>
        <p:spPr>
          <a:xfrm>
            <a:off x="-1138659" y="1650185"/>
            <a:ext cx="989635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lgerian" panose="04020705040A02060702" pitchFamily="82" charset="0"/>
              </a:rPr>
              <a:t>LIBRARY HUB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F92C6-F748-DACD-479F-25D0AA1A4048}"/>
              </a:ext>
            </a:extLst>
          </p:cNvPr>
          <p:cNvSpPr txBox="1"/>
          <p:nvPr/>
        </p:nvSpPr>
        <p:spPr>
          <a:xfrm>
            <a:off x="616352" y="3189068"/>
            <a:ext cx="63863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YOUR INSTANT ANSWER TO</a:t>
            </a:r>
            <a:br>
              <a:rPr lang="en-US" sz="2000" b="1" dirty="0">
                <a:solidFill>
                  <a:schemeClr val="bg2"/>
                </a:solidFill>
              </a:rPr>
            </a:br>
            <a:r>
              <a:rPr lang="en-US" sz="2000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"CAN YOU PLEASE SEND ME THE NOTES?”</a:t>
            </a:r>
            <a:endParaRPr lang="en-IN" sz="2000" b="1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C64FB-DAC0-7254-B128-4DF4276CB6F0}"/>
              </a:ext>
            </a:extLst>
          </p:cNvPr>
          <p:cNvSpPr txBox="1"/>
          <p:nvPr/>
        </p:nvSpPr>
        <p:spPr>
          <a:xfrm>
            <a:off x="243070" y="5196007"/>
            <a:ext cx="67596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1" u="sng" dirty="0"/>
              <a:t>PRESENTED BY </a:t>
            </a:r>
            <a:r>
              <a:rPr lang="en-IN" sz="3200" dirty="0"/>
              <a:t>: MAYUR RASTOGI</a:t>
            </a:r>
          </a:p>
          <a:p>
            <a:r>
              <a:rPr lang="en-IN" sz="3200" dirty="0"/>
              <a:t>                              LUCKY TOMAR</a:t>
            </a:r>
          </a:p>
          <a:p>
            <a:r>
              <a:rPr lang="en-IN" sz="3200" dirty="0"/>
              <a:t>                              YASH RASTOGI</a:t>
            </a:r>
          </a:p>
        </p:txBody>
      </p:sp>
    </p:spTree>
    <p:extLst>
      <p:ext uri="{BB962C8B-B14F-4D97-AF65-F5344CB8AC3E}">
        <p14:creationId xmlns:p14="http://schemas.microsoft.com/office/powerpoint/2010/main" val="13785796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61FDC5-670D-FC38-40BF-7D0469A0F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F1961-C675-CC5B-9025-38EBFAA8B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200"/>
            <a:ext cx="1862584" cy="1220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E0BD8-7CED-9837-CEE2-92A7ED7490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906" y="82590"/>
            <a:ext cx="1400175" cy="1400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EA4C7-7CB2-6A53-44A1-FBA5453270E4}"/>
              </a:ext>
            </a:extLst>
          </p:cNvPr>
          <p:cNvSpPr txBox="1"/>
          <p:nvPr/>
        </p:nvSpPr>
        <p:spPr>
          <a:xfrm>
            <a:off x="2314785" y="1573364"/>
            <a:ext cx="67596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lgerian" panose="04020705040A02060702" pitchFamily="82" charset="0"/>
              </a:rPr>
              <a:t>Content :-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F92C6-F748-DACD-479F-25D0AA1A4048}"/>
              </a:ext>
            </a:extLst>
          </p:cNvPr>
          <p:cNvSpPr txBox="1"/>
          <p:nvPr/>
        </p:nvSpPr>
        <p:spPr>
          <a:xfrm>
            <a:off x="8078827" y="1482765"/>
            <a:ext cx="6386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CSWD MIET</a:t>
            </a:r>
            <a:endParaRPr lang="en-IN" sz="2000" b="1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C64FB-DAC0-7254-B128-4DF4276CB6F0}"/>
              </a:ext>
            </a:extLst>
          </p:cNvPr>
          <p:cNvSpPr txBox="1"/>
          <p:nvPr/>
        </p:nvSpPr>
        <p:spPr>
          <a:xfrm>
            <a:off x="328613" y="5023026"/>
            <a:ext cx="5974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bg2"/>
                </a:solidFill>
              </a:rPr>
              <a:t>Preview 1</a:t>
            </a:r>
            <a:endParaRPr lang="en-IN" sz="2800" dirty="0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31F99B-2901-9474-8D22-E668F7869D95}"/>
              </a:ext>
            </a:extLst>
          </p:cNvPr>
          <p:cNvSpPr txBox="1"/>
          <p:nvPr/>
        </p:nvSpPr>
        <p:spPr>
          <a:xfrm>
            <a:off x="104474" y="1296365"/>
            <a:ext cx="400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GROUP OF INSTITUTIONS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81181-8B58-4E29-4FDA-17281C017FEA}"/>
              </a:ext>
            </a:extLst>
          </p:cNvPr>
          <p:cNvSpPr txBox="1"/>
          <p:nvPr/>
        </p:nvSpPr>
        <p:spPr>
          <a:xfrm>
            <a:off x="4113174" y="6134577"/>
            <a:ext cx="212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Preview 2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DEFBA-075F-6278-1FA4-A57FB163F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2496694"/>
            <a:ext cx="3500862" cy="2278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7819A3-25FA-139E-5391-3A2EACAD7C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925" y="3646295"/>
            <a:ext cx="3848798" cy="2501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E12E18-1C09-F1A1-0DD4-2DA81689C5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827" y="2496694"/>
            <a:ext cx="3948762" cy="25913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24F69C-01B8-8700-EA13-9A32469D8808}"/>
              </a:ext>
            </a:extLst>
          </p:cNvPr>
          <p:cNvSpPr txBox="1"/>
          <p:nvPr/>
        </p:nvSpPr>
        <p:spPr>
          <a:xfrm>
            <a:off x="8078827" y="5284636"/>
            <a:ext cx="2929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Preview 3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2631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B0220A-46A5-C433-BA6B-2A710AF975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9E527-7B0A-33CD-37FC-3B2FC26E7816}"/>
              </a:ext>
            </a:extLst>
          </p:cNvPr>
          <p:cNvGrpSpPr/>
          <p:nvPr/>
        </p:nvGrpSpPr>
        <p:grpSpPr>
          <a:xfrm>
            <a:off x="757166" y="252972"/>
            <a:ext cx="10677668" cy="6352055"/>
            <a:chOff x="760333" y="252972"/>
            <a:chExt cx="10677668" cy="635205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B44656F-E837-BECA-1427-C8EF446F0D68}"/>
                </a:ext>
              </a:extLst>
            </p:cNvPr>
            <p:cNvSpPr/>
            <p:nvPr/>
          </p:nvSpPr>
          <p:spPr>
            <a:xfrm rot="2331899">
              <a:off x="3979135" y="1044202"/>
              <a:ext cx="4233731" cy="4769597"/>
            </a:xfrm>
            <a:prstGeom prst="roundRect">
              <a:avLst>
                <a:gd name="adj" fmla="val 21148"/>
              </a:avLst>
            </a:prstGeom>
            <a:grp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B07B31E-6A00-201F-3873-497123D14F95}"/>
                </a:ext>
              </a:extLst>
            </p:cNvPr>
            <p:cNvSpPr/>
            <p:nvPr/>
          </p:nvSpPr>
          <p:spPr>
            <a:xfrm rot="7816265">
              <a:off x="523133" y="2409958"/>
              <a:ext cx="2263646" cy="1789246"/>
            </a:xfrm>
            <a:prstGeom prst="roundRect">
              <a:avLst/>
            </a:prstGeom>
            <a:grp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AAD7526-D924-E326-A2E0-B2E3D4F9F40B}"/>
                </a:ext>
              </a:extLst>
            </p:cNvPr>
            <p:cNvSpPr/>
            <p:nvPr/>
          </p:nvSpPr>
          <p:spPr>
            <a:xfrm rot="7816265">
              <a:off x="2178089" y="542227"/>
              <a:ext cx="2263646" cy="1789246"/>
            </a:xfrm>
            <a:prstGeom prst="roundRect">
              <a:avLst/>
            </a:prstGeom>
            <a:grp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F6D4BC1-3315-D004-0606-1DF3C9EF87AB}"/>
                </a:ext>
              </a:extLst>
            </p:cNvPr>
            <p:cNvSpPr/>
            <p:nvPr/>
          </p:nvSpPr>
          <p:spPr>
            <a:xfrm rot="7897323">
              <a:off x="1578751" y="4578581"/>
              <a:ext cx="2263646" cy="1789246"/>
            </a:xfrm>
            <a:prstGeom prst="roundRect">
              <a:avLst/>
            </a:prstGeom>
            <a:grp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26AAE3-3D1E-D338-A8ED-425BDF17F971}"/>
                </a:ext>
              </a:extLst>
            </p:cNvPr>
            <p:cNvSpPr/>
            <p:nvPr/>
          </p:nvSpPr>
          <p:spPr>
            <a:xfrm rot="7897323">
              <a:off x="7743935" y="4523070"/>
              <a:ext cx="2263646" cy="1789246"/>
            </a:xfrm>
            <a:prstGeom prst="roundRect">
              <a:avLst/>
            </a:prstGeom>
            <a:grp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47396A2-9896-D440-8BE5-FD34ACBFAE86}"/>
                </a:ext>
              </a:extLst>
            </p:cNvPr>
            <p:cNvSpPr/>
            <p:nvPr/>
          </p:nvSpPr>
          <p:spPr>
            <a:xfrm rot="7897323">
              <a:off x="9411555" y="2624821"/>
              <a:ext cx="2263646" cy="1789246"/>
            </a:xfrm>
            <a:prstGeom prst="roundRect">
              <a:avLst/>
            </a:prstGeom>
            <a:grp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BB88FBB-770D-5F0E-AF19-A8EAFACA9CF6}"/>
                </a:ext>
              </a:extLst>
            </p:cNvPr>
            <p:cNvSpPr/>
            <p:nvPr/>
          </p:nvSpPr>
          <p:spPr>
            <a:xfrm rot="7897323">
              <a:off x="8232700" y="490172"/>
              <a:ext cx="2263646" cy="1789246"/>
            </a:xfrm>
            <a:prstGeom prst="roundRect">
              <a:avLst/>
            </a:prstGeom>
            <a:grp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D4A91E4-AB2D-0858-2DD4-04482F218D2C}"/>
              </a:ext>
            </a:extLst>
          </p:cNvPr>
          <p:cNvSpPr txBox="1"/>
          <p:nvPr/>
        </p:nvSpPr>
        <p:spPr>
          <a:xfrm>
            <a:off x="5301293" y="1524718"/>
            <a:ext cx="213023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4400" b="1" i="1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19995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596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61FDC5-670D-FC38-40BF-7D0469A0F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F1961-C675-CC5B-9025-38EBFAA8B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200"/>
            <a:ext cx="1862584" cy="1220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E0BD8-7CED-9837-CEE2-92A7ED7490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906" y="82590"/>
            <a:ext cx="1400175" cy="1400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EA4C7-7CB2-6A53-44A1-FBA5453270E4}"/>
              </a:ext>
            </a:extLst>
          </p:cNvPr>
          <p:cNvSpPr txBox="1"/>
          <p:nvPr/>
        </p:nvSpPr>
        <p:spPr>
          <a:xfrm>
            <a:off x="243068" y="1714493"/>
            <a:ext cx="67596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lgerian" panose="04020705040A02060702" pitchFamily="82" charset="0"/>
              </a:rPr>
              <a:t>TABLES OF CONTENTS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F92C6-F748-DACD-479F-25D0AA1A4048}"/>
              </a:ext>
            </a:extLst>
          </p:cNvPr>
          <p:cNvSpPr txBox="1"/>
          <p:nvPr/>
        </p:nvSpPr>
        <p:spPr>
          <a:xfrm>
            <a:off x="8078827" y="1482765"/>
            <a:ext cx="6386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CSWD MIET</a:t>
            </a:r>
            <a:endParaRPr lang="en-IN" sz="2000" b="1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C64FB-DAC0-7254-B128-4DF4276CB6F0}"/>
              </a:ext>
            </a:extLst>
          </p:cNvPr>
          <p:cNvSpPr txBox="1"/>
          <p:nvPr/>
        </p:nvSpPr>
        <p:spPr>
          <a:xfrm>
            <a:off x="5530771" y="3499787"/>
            <a:ext cx="67596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IN" sz="3200" dirty="0">
                <a:solidFill>
                  <a:schemeClr val="bg2"/>
                </a:solidFill>
              </a:rPr>
              <a:t>INTRODUCTION</a:t>
            </a:r>
          </a:p>
          <a:p>
            <a:pPr marL="514350" indent="-514350">
              <a:buFont typeface="+mj-lt"/>
              <a:buAutoNum type="arabicParenR"/>
            </a:pPr>
            <a:r>
              <a:rPr lang="en-IN" sz="3200" dirty="0">
                <a:solidFill>
                  <a:schemeClr val="bg2"/>
                </a:solidFill>
              </a:rPr>
              <a:t>PROBLEM STATEMENT</a:t>
            </a:r>
          </a:p>
          <a:p>
            <a:pPr marL="514350" indent="-514350">
              <a:buFont typeface="+mj-lt"/>
              <a:buAutoNum type="arabicParenR"/>
            </a:pPr>
            <a:r>
              <a:rPr lang="en-IN" sz="3200" dirty="0">
                <a:solidFill>
                  <a:schemeClr val="bg2"/>
                </a:solidFill>
              </a:rPr>
              <a:t>SOLUTION</a:t>
            </a:r>
          </a:p>
          <a:p>
            <a:pPr marL="514350" indent="-514350">
              <a:buFont typeface="+mj-lt"/>
              <a:buAutoNum type="arabicParenR"/>
            </a:pPr>
            <a:r>
              <a:rPr lang="en-IN" sz="3200" dirty="0">
                <a:solidFill>
                  <a:schemeClr val="bg2"/>
                </a:solidFill>
              </a:rPr>
              <a:t>HARDWARE AND SOFTWARE USED</a:t>
            </a:r>
          </a:p>
          <a:p>
            <a:pPr marL="514350" indent="-514350">
              <a:buFont typeface="+mj-lt"/>
              <a:buAutoNum type="arabicParenR"/>
            </a:pPr>
            <a:r>
              <a:rPr lang="en-IN" sz="3200" dirty="0">
                <a:solidFill>
                  <a:schemeClr val="bg2"/>
                </a:solidFill>
              </a:rPr>
              <a:t>REFERENCE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31F99B-2901-9474-8D22-E668F7869D95}"/>
              </a:ext>
            </a:extLst>
          </p:cNvPr>
          <p:cNvSpPr txBox="1"/>
          <p:nvPr/>
        </p:nvSpPr>
        <p:spPr>
          <a:xfrm>
            <a:off x="104474" y="1296365"/>
            <a:ext cx="400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GROUP OF INSTITUTIONS</a:t>
            </a:r>
          </a:p>
        </p:txBody>
      </p:sp>
    </p:spTree>
    <p:extLst>
      <p:ext uri="{BB962C8B-B14F-4D97-AF65-F5344CB8AC3E}">
        <p14:creationId xmlns:p14="http://schemas.microsoft.com/office/powerpoint/2010/main" val="30716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61FDC5-670D-FC38-40BF-7D0469A0F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F1961-C675-CC5B-9025-38EBFAA8B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200"/>
            <a:ext cx="1862584" cy="1220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E0BD8-7CED-9837-CEE2-92A7ED7490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906" y="82590"/>
            <a:ext cx="1400175" cy="1400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EA4C7-7CB2-6A53-44A1-FBA5453270E4}"/>
              </a:ext>
            </a:extLst>
          </p:cNvPr>
          <p:cNvSpPr txBox="1"/>
          <p:nvPr/>
        </p:nvSpPr>
        <p:spPr>
          <a:xfrm>
            <a:off x="2511887" y="1274516"/>
            <a:ext cx="6900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0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F92C6-F748-DACD-479F-25D0AA1A4048}"/>
              </a:ext>
            </a:extLst>
          </p:cNvPr>
          <p:cNvSpPr txBox="1"/>
          <p:nvPr/>
        </p:nvSpPr>
        <p:spPr>
          <a:xfrm>
            <a:off x="9749559" y="1382238"/>
            <a:ext cx="30637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CSWD MIET</a:t>
            </a:r>
            <a:endParaRPr lang="en-IN" sz="2000" b="1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C64FB-DAC0-7254-B128-4DF4276CB6F0}"/>
              </a:ext>
            </a:extLst>
          </p:cNvPr>
          <p:cNvSpPr txBox="1"/>
          <p:nvPr/>
        </p:nvSpPr>
        <p:spPr>
          <a:xfrm>
            <a:off x="5100577" y="3234971"/>
            <a:ext cx="7006541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i="1" u="sng" dirty="0">
                <a:solidFill>
                  <a:schemeClr val="bg2"/>
                </a:solidFill>
              </a:rPr>
              <a:t>“ LIBRARY HUB “ </a:t>
            </a:r>
            <a:r>
              <a:rPr lang="en-IN" sz="3200" dirty="0">
                <a:solidFill>
                  <a:schemeClr val="bg2"/>
                </a:solidFill>
              </a:rPr>
              <a:t>is a platform where you are able to get notes in a single click . In short, it is your friend that is never busy to help you with notes that too for absolutely free.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31F99B-2901-9474-8D22-E668F7869D95}"/>
              </a:ext>
            </a:extLst>
          </p:cNvPr>
          <p:cNvSpPr txBox="1"/>
          <p:nvPr/>
        </p:nvSpPr>
        <p:spPr>
          <a:xfrm>
            <a:off x="104474" y="1296365"/>
            <a:ext cx="400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GROUP OF INSTITUTIONS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4B57C-729D-C3A1-9549-3C3C136CE8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63668" y="2721171"/>
            <a:ext cx="4535287" cy="364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2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61FDC5-670D-FC38-40BF-7D0469A0F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F1961-C675-CC5B-9025-38EBFAA8B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200"/>
            <a:ext cx="1862584" cy="1220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E0BD8-7CED-9837-CEE2-92A7ED7490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906" y="82590"/>
            <a:ext cx="1400175" cy="1400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EA4C7-7CB2-6A53-44A1-FBA5453270E4}"/>
              </a:ext>
            </a:extLst>
          </p:cNvPr>
          <p:cNvSpPr txBox="1"/>
          <p:nvPr/>
        </p:nvSpPr>
        <p:spPr>
          <a:xfrm>
            <a:off x="623284" y="1764759"/>
            <a:ext cx="106487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54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lgerian" panose="04020705040A02060702" pitchFamily="82" charset="0"/>
              </a:rPr>
              <a:t>PROBLEM STATEMENT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F92C6-F748-DACD-479F-25D0AA1A4048}"/>
              </a:ext>
            </a:extLst>
          </p:cNvPr>
          <p:cNvSpPr txBox="1"/>
          <p:nvPr/>
        </p:nvSpPr>
        <p:spPr>
          <a:xfrm>
            <a:off x="8078827" y="1482765"/>
            <a:ext cx="6386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CSWD MIET</a:t>
            </a:r>
            <a:endParaRPr lang="en-IN" sz="2000" b="1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C64FB-DAC0-7254-B128-4DF4276CB6F0}"/>
              </a:ext>
            </a:extLst>
          </p:cNvPr>
          <p:cNvSpPr txBox="1"/>
          <p:nvPr/>
        </p:nvSpPr>
        <p:spPr>
          <a:xfrm>
            <a:off x="370995" y="3428790"/>
            <a:ext cx="81947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chemeClr val="bg2"/>
                </a:solidFill>
              </a:rPr>
              <a:t>There are a lot of people who does not able to get notes easily due to financial conditions or lack of notes availability . Therefore , most of students are always depends on there friend to send them pdf of notes of particular subject.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31F99B-2901-9474-8D22-E668F7869D95}"/>
              </a:ext>
            </a:extLst>
          </p:cNvPr>
          <p:cNvSpPr txBox="1"/>
          <p:nvPr/>
        </p:nvSpPr>
        <p:spPr>
          <a:xfrm>
            <a:off x="104474" y="1296365"/>
            <a:ext cx="400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GROUP OF INSTITUTIONS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34449-D30E-D3D8-5DE5-D7E9EF4BF7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65757" y="2581155"/>
            <a:ext cx="3440745" cy="414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5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61FDC5-670D-FC38-40BF-7D0469A0F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F1961-C675-CC5B-9025-38EBFAA8B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200"/>
            <a:ext cx="1862584" cy="1220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E0BD8-7CED-9837-CEE2-92A7ED7490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906" y="82590"/>
            <a:ext cx="1400175" cy="1400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EA4C7-7CB2-6A53-44A1-FBA5453270E4}"/>
              </a:ext>
            </a:extLst>
          </p:cNvPr>
          <p:cNvSpPr txBox="1"/>
          <p:nvPr/>
        </p:nvSpPr>
        <p:spPr>
          <a:xfrm>
            <a:off x="646131" y="1487148"/>
            <a:ext cx="106487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54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lgerian" panose="04020705040A02060702" pitchFamily="82" charset="0"/>
              </a:rPr>
              <a:t>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F92C6-F748-DACD-479F-25D0AA1A4048}"/>
              </a:ext>
            </a:extLst>
          </p:cNvPr>
          <p:cNvSpPr txBox="1"/>
          <p:nvPr/>
        </p:nvSpPr>
        <p:spPr>
          <a:xfrm>
            <a:off x="8078827" y="1482765"/>
            <a:ext cx="6386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CSWD MIET</a:t>
            </a:r>
            <a:endParaRPr lang="en-IN" sz="2000" b="1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C64FB-DAC0-7254-B128-4DF4276CB6F0}"/>
              </a:ext>
            </a:extLst>
          </p:cNvPr>
          <p:cNvSpPr txBox="1"/>
          <p:nvPr/>
        </p:nvSpPr>
        <p:spPr>
          <a:xfrm>
            <a:off x="219919" y="2843489"/>
            <a:ext cx="682634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chemeClr val="bg2"/>
                </a:solidFill>
              </a:rPr>
              <a:t>Our moto is to develop a website that provides all the notes </a:t>
            </a:r>
            <a:r>
              <a:rPr lang="en-IN" sz="3200">
                <a:solidFill>
                  <a:schemeClr val="bg2"/>
                </a:solidFill>
              </a:rPr>
              <a:t>in a single </a:t>
            </a:r>
            <a:r>
              <a:rPr lang="en-IN" sz="3200" dirty="0">
                <a:solidFill>
                  <a:schemeClr val="bg2"/>
                </a:solidFill>
              </a:rPr>
              <a:t>click , so now student’s don’t have to worry and waste there time in clicking and making </a:t>
            </a:r>
            <a:r>
              <a:rPr lang="en-IN" sz="3200" b="1" dirty="0">
                <a:solidFill>
                  <a:schemeClr val="bg2"/>
                </a:solidFill>
              </a:rPr>
              <a:t>pdf’s</a:t>
            </a:r>
            <a:r>
              <a:rPr lang="en-IN" sz="3200" dirty="0">
                <a:solidFill>
                  <a:schemeClr val="bg2"/>
                </a:solidFill>
              </a:rPr>
              <a:t> of more than 100 pages . Plus now you don’t have to wait for your friend to send notes.</a:t>
            </a:r>
          </a:p>
          <a:p>
            <a:endParaRPr lang="en-IN" sz="3200" dirty="0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31F99B-2901-9474-8D22-E668F7869D95}"/>
              </a:ext>
            </a:extLst>
          </p:cNvPr>
          <p:cNvSpPr txBox="1"/>
          <p:nvPr/>
        </p:nvSpPr>
        <p:spPr>
          <a:xfrm>
            <a:off x="104474" y="1296365"/>
            <a:ext cx="400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GROUP OF INSTITUTIONS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3BAD5-9B3B-8372-0BB8-366E3D3564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10897" y="2515384"/>
            <a:ext cx="5261184" cy="40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00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61FDC5-670D-FC38-40BF-7D0469A0F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F1961-C675-CC5B-9025-38EBFAA8B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200"/>
            <a:ext cx="1862584" cy="1220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E0BD8-7CED-9837-CEE2-92A7ED7490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906" y="82590"/>
            <a:ext cx="1400175" cy="1400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EA4C7-7CB2-6A53-44A1-FBA5453270E4}"/>
              </a:ext>
            </a:extLst>
          </p:cNvPr>
          <p:cNvSpPr txBox="1"/>
          <p:nvPr/>
        </p:nvSpPr>
        <p:spPr>
          <a:xfrm>
            <a:off x="2716192" y="1682820"/>
            <a:ext cx="67596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54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lgerian" panose="04020705040A02060702" pitchFamily="82" charset="0"/>
              </a:rPr>
              <a:t>Library hub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F92C6-F748-DACD-479F-25D0AA1A4048}"/>
              </a:ext>
            </a:extLst>
          </p:cNvPr>
          <p:cNvSpPr txBox="1"/>
          <p:nvPr/>
        </p:nvSpPr>
        <p:spPr>
          <a:xfrm>
            <a:off x="8078827" y="1482765"/>
            <a:ext cx="6386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CSWD MIET</a:t>
            </a:r>
            <a:endParaRPr lang="en-IN" sz="2000" b="1" dirty="0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31F99B-2901-9474-8D22-E668F7869D95}"/>
              </a:ext>
            </a:extLst>
          </p:cNvPr>
          <p:cNvSpPr txBox="1"/>
          <p:nvPr/>
        </p:nvSpPr>
        <p:spPr>
          <a:xfrm>
            <a:off x="104474" y="1296365"/>
            <a:ext cx="400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GROUP OF INSTITUTIONS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030964-0EDF-B4A3-F516-79F61502A7DC}"/>
              </a:ext>
            </a:extLst>
          </p:cNvPr>
          <p:cNvCxnSpPr>
            <a:cxnSpLocks/>
          </p:cNvCxnSpPr>
          <p:nvPr/>
        </p:nvCxnSpPr>
        <p:spPr>
          <a:xfrm>
            <a:off x="6095999" y="2685327"/>
            <a:ext cx="0" cy="48613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0560-C886-90E2-AF27-73030E0AE3F2}"/>
              </a:ext>
            </a:extLst>
          </p:cNvPr>
          <p:cNvCxnSpPr>
            <a:cxnSpLocks/>
          </p:cNvCxnSpPr>
          <p:nvPr/>
        </p:nvCxnSpPr>
        <p:spPr>
          <a:xfrm flipH="1">
            <a:off x="1732343" y="3171463"/>
            <a:ext cx="87273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A0D7B7-D64B-0819-2C7E-8D21EB8E8111}"/>
              </a:ext>
            </a:extLst>
          </p:cNvPr>
          <p:cNvCxnSpPr/>
          <p:nvPr/>
        </p:nvCxnSpPr>
        <p:spPr>
          <a:xfrm>
            <a:off x="1736203" y="3171463"/>
            <a:ext cx="0" cy="462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0F0B11-6CAA-303D-02D4-8924EEB716F3}"/>
              </a:ext>
            </a:extLst>
          </p:cNvPr>
          <p:cNvCxnSpPr/>
          <p:nvPr/>
        </p:nvCxnSpPr>
        <p:spPr>
          <a:xfrm>
            <a:off x="6095998" y="3171463"/>
            <a:ext cx="0" cy="97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1B19B9-5DAB-A0DA-4FDF-3E8972746666}"/>
              </a:ext>
            </a:extLst>
          </p:cNvPr>
          <p:cNvCxnSpPr/>
          <p:nvPr/>
        </p:nvCxnSpPr>
        <p:spPr>
          <a:xfrm>
            <a:off x="10463514" y="3171463"/>
            <a:ext cx="0" cy="462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14D9EDB7-9CC7-2C77-856D-3D8174ADBB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632042" y="4293500"/>
            <a:ext cx="2927912" cy="1951941"/>
          </a:xfrm>
          <a:prstGeom prst="rect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softEdge rad="1125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C208B2-CC9A-44F7-47F7-9F13FD2872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22213" y="3692411"/>
            <a:ext cx="3080743" cy="2055433"/>
          </a:xfrm>
          <a:prstGeom prst="rect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softEdge rad="11250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7CD80B-C033-A3C2-EEA3-CE5C81939E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593648" y="3707698"/>
            <a:ext cx="1493143" cy="2193402"/>
          </a:xfrm>
          <a:prstGeom prst="rect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softEdge rad="11250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6FA26-2EE9-1889-102E-F68CF067758A}"/>
              </a:ext>
            </a:extLst>
          </p:cNvPr>
          <p:cNvSpPr txBox="1"/>
          <p:nvPr/>
        </p:nvSpPr>
        <p:spPr>
          <a:xfrm>
            <a:off x="9310588" y="9353345"/>
            <a:ext cx="584014" cy="1615827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IN" sz="900">
                <a:hlinkClick r:id="rId11" tooltip="https://www.missbsresources.com/maths-resources/practice-papers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2" tooltip="https://creativecommons.org/licenses/by-nc-nd/3.0/"/>
              </a:rPr>
              <a:t>CC BY-NC-ND</a:t>
            </a:r>
            <a:endParaRPr lang="en-IN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F8B7F0-2BC6-F449-D473-1B17BCA69EEB}"/>
              </a:ext>
            </a:extLst>
          </p:cNvPr>
          <p:cNvSpPr txBox="1"/>
          <p:nvPr/>
        </p:nvSpPr>
        <p:spPr>
          <a:xfrm>
            <a:off x="620872" y="5857364"/>
            <a:ext cx="209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Handwritten notes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D8C53F-818F-7852-80EF-B6775361CA65}"/>
              </a:ext>
            </a:extLst>
          </p:cNvPr>
          <p:cNvSpPr txBox="1"/>
          <p:nvPr/>
        </p:nvSpPr>
        <p:spPr>
          <a:xfrm>
            <a:off x="4786131" y="6367054"/>
            <a:ext cx="195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Compact notes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4F16BD-451B-67D8-E646-3ACD078600B0}"/>
              </a:ext>
            </a:extLst>
          </p:cNvPr>
          <p:cNvSpPr txBox="1"/>
          <p:nvPr/>
        </p:nvSpPr>
        <p:spPr>
          <a:xfrm>
            <a:off x="8995698" y="5974346"/>
            <a:ext cx="2370641" cy="657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Previous year question paper</a:t>
            </a:r>
          </a:p>
        </p:txBody>
      </p:sp>
    </p:spTree>
    <p:extLst>
      <p:ext uri="{BB962C8B-B14F-4D97-AF65-F5344CB8AC3E}">
        <p14:creationId xmlns:p14="http://schemas.microsoft.com/office/powerpoint/2010/main" val="2558318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61FDC5-670D-FC38-40BF-7D0469A0F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F1961-C675-CC5B-9025-38EBFAA8B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200"/>
            <a:ext cx="1862584" cy="1220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E0BD8-7CED-9837-CEE2-92A7ED7490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906" y="82590"/>
            <a:ext cx="1400175" cy="1400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EA4C7-7CB2-6A53-44A1-FBA5453270E4}"/>
              </a:ext>
            </a:extLst>
          </p:cNvPr>
          <p:cNvSpPr txBox="1"/>
          <p:nvPr/>
        </p:nvSpPr>
        <p:spPr>
          <a:xfrm>
            <a:off x="659606" y="1768001"/>
            <a:ext cx="67596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lgerian" panose="04020705040A02060702" pitchFamily="82" charset="0"/>
              </a:rPr>
              <a:t>Hardware used: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F92C6-F748-DACD-479F-25D0AA1A4048}"/>
              </a:ext>
            </a:extLst>
          </p:cNvPr>
          <p:cNvSpPr txBox="1"/>
          <p:nvPr/>
        </p:nvSpPr>
        <p:spPr>
          <a:xfrm>
            <a:off x="8078827" y="1482765"/>
            <a:ext cx="6386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CSWD MIET</a:t>
            </a:r>
            <a:endParaRPr lang="en-IN" sz="2000" b="1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C64FB-DAC0-7254-B128-4DF4276CB6F0}"/>
              </a:ext>
            </a:extLst>
          </p:cNvPr>
          <p:cNvSpPr txBox="1"/>
          <p:nvPr/>
        </p:nvSpPr>
        <p:spPr>
          <a:xfrm>
            <a:off x="380036" y="3018428"/>
            <a:ext cx="721295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IN" sz="3200" b="1" dirty="0">
                <a:solidFill>
                  <a:schemeClr val="bg2"/>
                </a:solidFill>
              </a:rPr>
              <a:t>PROCESSOR         - </a:t>
            </a:r>
            <a:r>
              <a:rPr lang="en-IN" sz="2800" dirty="0">
                <a:solidFill>
                  <a:schemeClr val="bg2"/>
                </a:solidFill>
              </a:rPr>
              <a:t>AMD </a:t>
            </a:r>
            <a:r>
              <a:rPr lang="en-IN" sz="2800" dirty="0" err="1">
                <a:solidFill>
                  <a:schemeClr val="bg2"/>
                </a:solidFill>
              </a:rPr>
              <a:t>Ryzen</a:t>
            </a:r>
            <a:r>
              <a:rPr lang="en-IN" sz="2800" dirty="0">
                <a:solidFill>
                  <a:schemeClr val="bg2"/>
                </a:solidFill>
              </a:rPr>
              <a:t> 7 5800H</a:t>
            </a:r>
          </a:p>
          <a:p>
            <a:pPr marL="514350" indent="-514350">
              <a:buFont typeface="+mj-lt"/>
              <a:buAutoNum type="arabicParenR"/>
            </a:pPr>
            <a:r>
              <a:rPr lang="en-IN" sz="3200" b="1" dirty="0">
                <a:solidFill>
                  <a:schemeClr val="bg2"/>
                </a:solidFill>
              </a:rPr>
              <a:t>MAIN MEMORY  - </a:t>
            </a:r>
            <a:r>
              <a:rPr lang="en-IN" sz="3200" dirty="0">
                <a:solidFill>
                  <a:schemeClr val="bg2"/>
                </a:solidFill>
              </a:rPr>
              <a:t>512 SSD</a:t>
            </a:r>
          </a:p>
          <a:p>
            <a:pPr marL="514350" indent="-514350">
              <a:buFont typeface="+mj-lt"/>
              <a:buAutoNum type="arabicParenR"/>
            </a:pPr>
            <a:r>
              <a:rPr lang="en-IN" sz="3200" b="1" dirty="0">
                <a:solidFill>
                  <a:schemeClr val="bg2"/>
                </a:solidFill>
              </a:rPr>
              <a:t>RAM                      - </a:t>
            </a:r>
            <a:r>
              <a:rPr lang="en-IN" sz="3200" dirty="0">
                <a:solidFill>
                  <a:schemeClr val="bg2"/>
                </a:solidFill>
              </a:rPr>
              <a:t>8 GB</a:t>
            </a:r>
          </a:p>
          <a:p>
            <a:pPr marL="514350" indent="-514350">
              <a:buFont typeface="+mj-lt"/>
              <a:buAutoNum type="arabicParenR"/>
            </a:pPr>
            <a:r>
              <a:rPr lang="en-IN" sz="3200" b="1" dirty="0">
                <a:solidFill>
                  <a:schemeClr val="bg2"/>
                </a:solidFill>
              </a:rPr>
              <a:t>GRAPHIC CARD   - </a:t>
            </a:r>
            <a:r>
              <a:rPr lang="en-IN" sz="3200" dirty="0">
                <a:solidFill>
                  <a:schemeClr val="bg2"/>
                </a:solidFill>
              </a:rPr>
              <a:t>4GB</a:t>
            </a:r>
          </a:p>
          <a:p>
            <a:pPr marL="514350" indent="-514350">
              <a:buFont typeface="+mj-lt"/>
              <a:buAutoNum type="arabicParenR"/>
            </a:pPr>
            <a:r>
              <a:rPr lang="en-IN" sz="3200" b="1" dirty="0">
                <a:solidFill>
                  <a:schemeClr val="bg2"/>
                </a:solidFill>
              </a:rPr>
              <a:t>SYSTEM TYPE       - </a:t>
            </a:r>
            <a:r>
              <a:rPr lang="en-IN" sz="3200" dirty="0">
                <a:solidFill>
                  <a:schemeClr val="bg2"/>
                </a:solidFill>
              </a:rPr>
              <a:t>64-bit operating                                           System, x64-based processor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31F99B-2901-9474-8D22-E668F7869D95}"/>
              </a:ext>
            </a:extLst>
          </p:cNvPr>
          <p:cNvSpPr txBox="1"/>
          <p:nvPr/>
        </p:nvSpPr>
        <p:spPr>
          <a:xfrm>
            <a:off x="104474" y="1296365"/>
            <a:ext cx="400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GROUP OF INSTITUTIONS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7A894-0A17-B0EC-5A1E-E6F6F3DCF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011144" y="2459519"/>
            <a:ext cx="5044831" cy="399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90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61FDC5-670D-FC38-40BF-7D0469A0F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F1961-C675-CC5B-9025-38EBFAA8B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200"/>
            <a:ext cx="1862584" cy="1220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E0BD8-7CED-9837-CEE2-92A7ED7490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906" y="82590"/>
            <a:ext cx="1400175" cy="1400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EA4C7-7CB2-6A53-44A1-FBA5453270E4}"/>
              </a:ext>
            </a:extLst>
          </p:cNvPr>
          <p:cNvSpPr txBox="1"/>
          <p:nvPr/>
        </p:nvSpPr>
        <p:spPr>
          <a:xfrm>
            <a:off x="659606" y="1768001"/>
            <a:ext cx="67596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lgerian" panose="04020705040A02060702" pitchFamily="82" charset="0"/>
              </a:rPr>
              <a:t>SOFTWARE used: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F92C6-F748-DACD-479F-25D0AA1A4048}"/>
              </a:ext>
            </a:extLst>
          </p:cNvPr>
          <p:cNvSpPr txBox="1"/>
          <p:nvPr/>
        </p:nvSpPr>
        <p:spPr>
          <a:xfrm>
            <a:off x="8078827" y="1482765"/>
            <a:ext cx="6386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CSWD MIET</a:t>
            </a:r>
            <a:endParaRPr lang="en-IN" sz="2000" b="1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C64FB-DAC0-7254-B128-4DF4276CB6F0}"/>
              </a:ext>
            </a:extLst>
          </p:cNvPr>
          <p:cNvSpPr txBox="1"/>
          <p:nvPr/>
        </p:nvSpPr>
        <p:spPr>
          <a:xfrm>
            <a:off x="380037" y="3064366"/>
            <a:ext cx="5974464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IN" sz="3200" b="1" dirty="0">
                <a:solidFill>
                  <a:schemeClr val="bg2"/>
                </a:solidFill>
              </a:rPr>
              <a:t>PROGRAMMING LANGUAGE -    </a:t>
            </a:r>
            <a:r>
              <a:rPr lang="en-IN" sz="2800" dirty="0">
                <a:solidFill>
                  <a:schemeClr val="bg2"/>
                </a:solidFill>
              </a:rPr>
              <a:t>HTML,CSS</a:t>
            </a:r>
          </a:p>
          <a:p>
            <a:pPr marL="514350" indent="-514350">
              <a:buFont typeface="+mj-lt"/>
              <a:buAutoNum type="arabicParenR"/>
            </a:pPr>
            <a:r>
              <a:rPr lang="en-IN" sz="3200" b="1" dirty="0">
                <a:solidFill>
                  <a:schemeClr val="bg2"/>
                </a:solidFill>
              </a:rPr>
              <a:t>SOFTWARE USED –                   </a:t>
            </a:r>
            <a:r>
              <a:rPr lang="en-IN" sz="3200" dirty="0">
                <a:solidFill>
                  <a:schemeClr val="bg2"/>
                </a:solidFill>
              </a:rPr>
              <a:t>VS CODE</a:t>
            </a:r>
          </a:p>
          <a:p>
            <a:pPr marL="514350" indent="-514350">
              <a:buFont typeface="+mj-lt"/>
              <a:buAutoNum type="arabicParenR"/>
            </a:pPr>
            <a:r>
              <a:rPr lang="en-IN" sz="3200" b="1" dirty="0">
                <a:solidFill>
                  <a:schemeClr val="bg2"/>
                </a:solidFill>
              </a:rPr>
              <a:t>OPERATING SYSTEM – </a:t>
            </a:r>
            <a:r>
              <a:rPr lang="en-IN" sz="3200" dirty="0">
                <a:solidFill>
                  <a:schemeClr val="bg2"/>
                </a:solidFill>
              </a:rPr>
              <a:t>WINDOWS 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31F99B-2901-9474-8D22-E668F7869D95}"/>
              </a:ext>
            </a:extLst>
          </p:cNvPr>
          <p:cNvSpPr txBox="1"/>
          <p:nvPr/>
        </p:nvSpPr>
        <p:spPr>
          <a:xfrm>
            <a:off x="104474" y="1296365"/>
            <a:ext cx="400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GROUP OF INSTITUTIONS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7A894-0A17-B0EC-5A1E-E6F6F3DCF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>
            <a:off x="6173064" y="3187420"/>
            <a:ext cx="5638899" cy="3174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96698-4E76-D801-BE7F-AC6F8D40865E}"/>
              </a:ext>
            </a:extLst>
          </p:cNvPr>
          <p:cNvSpPr txBox="1"/>
          <p:nvPr/>
        </p:nvSpPr>
        <p:spPr>
          <a:xfrm>
            <a:off x="7419220" y="5977108"/>
            <a:ext cx="50448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7" tooltip="https://stileex.xyz/en/types-computer-software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8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300647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61FDC5-670D-FC38-40BF-7D0469A0F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F1961-C675-CC5B-9025-38EBFAA8B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200"/>
            <a:ext cx="1862584" cy="1220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E0BD8-7CED-9837-CEE2-92A7ED7490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906" y="82590"/>
            <a:ext cx="1400175" cy="1400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EA4C7-7CB2-6A53-44A1-FBA5453270E4}"/>
              </a:ext>
            </a:extLst>
          </p:cNvPr>
          <p:cNvSpPr txBox="1"/>
          <p:nvPr/>
        </p:nvSpPr>
        <p:spPr>
          <a:xfrm>
            <a:off x="2314785" y="1573364"/>
            <a:ext cx="67596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lgerian" panose="04020705040A02060702" pitchFamily="82" charset="0"/>
              </a:rPr>
              <a:t>REFRENCE:-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F92C6-F748-DACD-479F-25D0AA1A4048}"/>
              </a:ext>
            </a:extLst>
          </p:cNvPr>
          <p:cNvSpPr txBox="1"/>
          <p:nvPr/>
        </p:nvSpPr>
        <p:spPr>
          <a:xfrm>
            <a:off x="8078827" y="1482765"/>
            <a:ext cx="6386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CSWD MIET</a:t>
            </a:r>
            <a:endParaRPr lang="en-IN" sz="2000" b="1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C64FB-DAC0-7254-B128-4DF4276CB6F0}"/>
              </a:ext>
            </a:extLst>
          </p:cNvPr>
          <p:cNvSpPr txBox="1"/>
          <p:nvPr/>
        </p:nvSpPr>
        <p:spPr>
          <a:xfrm>
            <a:off x="2314785" y="3522317"/>
            <a:ext cx="59744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bg2"/>
                </a:solidFill>
              </a:rPr>
              <a:t>HTML , CSS BY</a:t>
            </a:r>
            <a:r>
              <a:rPr lang="en-IN" sz="3200" dirty="0">
                <a:solidFill>
                  <a:schemeClr val="bg2"/>
                </a:solidFill>
              </a:rPr>
              <a:t> – YOUTUBE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bg2"/>
                </a:solidFill>
              </a:rPr>
              <a:t>SEARCH ENGINE </a:t>
            </a:r>
            <a:r>
              <a:rPr lang="en-IN" sz="3200" dirty="0">
                <a:solidFill>
                  <a:schemeClr val="bg2"/>
                </a:solidFill>
              </a:rPr>
              <a:t>– GOOGLE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31F99B-2901-9474-8D22-E668F7869D95}"/>
              </a:ext>
            </a:extLst>
          </p:cNvPr>
          <p:cNvSpPr txBox="1"/>
          <p:nvPr/>
        </p:nvSpPr>
        <p:spPr>
          <a:xfrm>
            <a:off x="104474" y="1296365"/>
            <a:ext cx="4008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GROUP OF INSTITUTIONS</a:t>
            </a:r>
          </a:p>
        </p:txBody>
      </p:sp>
    </p:spTree>
    <p:extLst>
      <p:ext uri="{BB962C8B-B14F-4D97-AF65-F5344CB8AC3E}">
        <p14:creationId xmlns:p14="http://schemas.microsoft.com/office/powerpoint/2010/main" val="2397734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340</Words>
  <Application>Microsoft Office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Algerian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mayur rastogi</dc:creator>
  <cp:lastModifiedBy>mayur rastogi</cp:lastModifiedBy>
  <cp:revision>3</cp:revision>
  <dcterms:created xsi:type="dcterms:W3CDTF">2023-06-20T19:06:24Z</dcterms:created>
  <dcterms:modified xsi:type="dcterms:W3CDTF">2023-06-21T03:33:39Z</dcterms:modified>
</cp:coreProperties>
</file>